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6" r:id="rId2"/>
    <p:sldId id="285" r:id="rId3"/>
    <p:sldId id="257" r:id="rId4"/>
    <p:sldId id="258" r:id="rId5"/>
    <p:sldId id="282" r:id="rId6"/>
    <p:sldId id="259" r:id="rId7"/>
    <p:sldId id="270" r:id="rId8"/>
    <p:sldId id="260" r:id="rId9"/>
    <p:sldId id="271" r:id="rId10"/>
    <p:sldId id="261" r:id="rId11"/>
    <p:sldId id="277" r:id="rId12"/>
    <p:sldId id="262" r:id="rId13"/>
    <p:sldId id="281" r:id="rId14"/>
    <p:sldId id="263" r:id="rId15"/>
    <p:sldId id="274" r:id="rId16"/>
    <p:sldId id="265" r:id="rId17"/>
    <p:sldId id="266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73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60F6D-479B-453E-ACF3-DFAF3344DE6F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6C70A-46E2-4181-9697-001A68E6E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6C70A-46E2-4181-9697-001A68E6E94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30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2708476"/>
            <a:ext cx="7291144" cy="108056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Муниципальное  бюджетное дошкольное образовательное учреждение «Детский сад №4» </a:t>
            </a:r>
            <a:r>
              <a:rPr lang="ru-RU" sz="1800" b="1" dirty="0" err="1" smtClean="0">
                <a:solidFill>
                  <a:schemeClr val="tx1"/>
                </a:solidFill>
              </a:rPr>
              <a:t>птг</a:t>
            </a:r>
            <a:r>
              <a:rPr lang="ru-RU" sz="1800" b="1" dirty="0" smtClean="0">
                <a:solidFill>
                  <a:schemeClr val="tx1"/>
                </a:solidFill>
              </a:rPr>
              <a:t> Кавалерово кавалеровского муниципального округа Приморского кра</a:t>
            </a:r>
            <a:r>
              <a:rPr lang="ru-RU" sz="1800" dirty="0" smtClean="0">
                <a:solidFill>
                  <a:schemeClr val="tx1"/>
                </a:solidFill>
              </a:rPr>
              <a:t>я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7" y="4365104"/>
            <a:ext cx="6235296" cy="1260629"/>
          </a:xfrm>
        </p:spPr>
        <p:txBody>
          <a:bodyPr>
            <a:normAutofit lnSpcReduction="10000"/>
          </a:bodyPr>
          <a:lstStyle/>
          <a:p>
            <a:r>
              <a:rPr lang="ru-RU" sz="2400" i="1" dirty="0" smtClean="0"/>
              <a:t>Тема: </a:t>
            </a:r>
            <a:r>
              <a:rPr lang="ru-RU" sz="2400" b="1" i="1" dirty="0" smtClean="0">
                <a:solidFill>
                  <a:srgbClr val="FF0000"/>
                </a:solidFill>
              </a:rPr>
              <a:t>«Лекарственные растения»</a:t>
            </a:r>
          </a:p>
          <a:p>
            <a:endParaRPr lang="ru-RU" sz="2400" i="1" dirty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Подготовила </a:t>
            </a:r>
            <a:r>
              <a:rPr lang="ru-RU" sz="2400" b="1" dirty="0" err="1" smtClean="0">
                <a:solidFill>
                  <a:schemeClr val="tx1"/>
                </a:solidFill>
              </a:rPr>
              <a:t>Пелешок</a:t>
            </a:r>
            <a:r>
              <a:rPr lang="ru-RU" sz="2400" b="1" dirty="0" smtClean="0">
                <a:solidFill>
                  <a:schemeClr val="tx1"/>
                </a:solidFill>
              </a:rPr>
              <a:t> Н.М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98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632848" cy="572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37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Ультра\Desktop\лек раст\2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21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99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Ультра\Desktop\лек раст\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1296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Ультра\Desktop\лек раст\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920" y="413048"/>
            <a:ext cx="871296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01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368152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tx1"/>
                </a:solidFill>
              </a:rPr>
              <a:t>Вдоль дорожек его встретишь, </a:t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Ранки, ссадины излечишь.</a:t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Сорвёшь листочек осторожно.</a:t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1600" b="1" i="1" dirty="0" smtClean="0">
                <a:solidFill>
                  <a:schemeClr val="tx1"/>
                </a:solidFill>
              </a:rPr>
              <a:t>Кто нас лечит? …(Подорожник)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Ультра\Desktop\под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7920880" cy="432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22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Ультра\Desktop\лек раст\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3663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86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5152" y="1124744"/>
            <a:ext cx="3419856" cy="468169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Он сорняк, он цветок</a:t>
            </a:r>
          </a:p>
          <a:p>
            <a:pPr marL="68580" indent="0">
              <a:buNone/>
            </a:pPr>
            <a:r>
              <a:rPr lang="ru-RU" sz="2000" dirty="0" smtClean="0"/>
              <a:t>От болезни мне помог.</a:t>
            </a:r>
          </a:p>
          <a:p>
            <a:pPr marL="68580" indent="0">
              <a:buNone/>
            </a:pPr>
            <a:r>
              <a:rPr lang="ru-RU" sz="1800" dirty="0" smtClean="0"/>
              <a:t>Как присяду на диванчик</a:t>
            </a:r>
          </a:p>
          <a:p>
            <a:pPr marL="68580" indent="0">
              <a:buNone/>
            </a:pPr>
            <a:r>
              <a:rPr lang="ru-RU" sz="1800" dirty="0" smtClean="0"/>
              <a:t>Вспоминаю одуванчик</a:t>
            </a:r>
          </a:p>
          <a:p>
            <a:pPr marL="68580" indent="0">
              <a:buNone/>
            </a:pPr>
            <a:endParaRPr lang="ru-RU" sz="1800" dirty="0"/>
          </a:p>
          <a:p>
            <a:pPr marL="68580" indent="0">
              <a:buNone/>
            </a:pPr>
            <a:r>
              <a:rPr lang="ru-RU" sz="1800" b="1" i="1" dirty="0" smtClean="0"/>
              <a:t>В шапке беленькой сидит</a:t>
            </a:r>
          </a:p>
          <a:p>
            <a:pPr marL="68580" indent="0">
              <a:buNone/>
            </a:pPr>
            <a:r>
              <a:rPr lang="ru-RU" sz="1800" b="1" i="1" dirty="0" smtClean="0"/>
              <a:t>А подуешь- улетит</a:t>
            </a:r>
          </a:p>
          <a:p>
            <a:pPr marL="68580" indent="0">
              <a:buNone/>
            </a:pPr>
            <a:r>
              <a:rPr lang="ru-RU" sz="1800" dirty="0"/>
              <a:t> </a:t>
            </a:r>
            <a:r>
              <a:rPr lang="ru-RU" sz="1800" dirty="0" smtClean="0"/>
              <a:t>(Одуванчик)</a:t>
            </a:r>
            <a:endParaRPr lang="ru-RU" sz="1800" dirty="0"/>
          </a:p>
        </p:txBody>
      </p:sp>
      <p:pic>
        <p:nvPicPr>
          <p:cNvPr id="1026" name="Picture 2" descr="C:\Users\Ультра\Desktop\одуван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144" y="738808"/>
            <a:ext cx="393485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59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Ультра\Desktop\лек раст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4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1" y="692696"/>
            <a:ext cx="3456384" cy="5139933"/>
          </a:xfrm>
        </p:spPr>
        <p:txBody>
          <a:bodyPr>
            <a:normAutofit fontScale="92500"/>
          </a:bodyPr>
          <a:lstStyle/>
          <a:p>
            <a:pPr indent="1905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Растет зеленою стеной,                        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Times New Roman"/>
              </a:rPr>
              <a:t>Ее 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обходят стороной,                              </a:t>
            </a:r>
            <a:endParaRPr lang="ru-RU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Колючая и злая дива.</a:t>
            </a:r>
            <a:endParaRPr lang="ru-RU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А как зовут траву? (Крапива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Times New Roman"/>
              </a:rPr>
              <a:t>)</a:t>
            </a:r>
          </a:p>
          <a:p>
            <a:pPr indent="0" algn="just">
              <a:spcAft>
                <a:spcPts val="0"/>
              </a:spcAft>
              <a:buNone/>
            </a:pPr>
            <a:endParaRPr lang="ru-RU" dirty="0">
              <a:solidFill>
                <a:srgbClr val="000000"/>
              </a:solidFill>
              <a:latin typeface="Arial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 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Растет зеленый кустик, 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дотронешься,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укусит(крапива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)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ru-RU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</a:t>
            </a:r>
            <a:endParaRPr lang="ru-RU" sz="18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190500" algn="just">
              <a:spcAft>
                <a:spcPts val="0"/>
              </a:spcAft>
            </a:pPr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5122" name="Picture 2" descr="C:\Users\Ультра\Desktop\крапив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5862" y="346338"/>
            <a:ext cx="410445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1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Ультра\Desktop\лек раст\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980728"/>
            <a:ext cx="7056784" cy="673144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Жёлтый цветок, зелёный листок.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Этот листик на подкладке из пушистой белой ватки 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(Мать –и- мачеха)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Ультра\Desktop\м и мач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490" y="2170664"/>
            <a:ext cx="7056784" cy="410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5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Ультра\Desktop\лек раст\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60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528682" cy="169399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травку ты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сорвешь, руки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знай, не ототрешь.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 всех аптечных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дел, кто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лечит ранки? (Чистотел)</a:t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Ультра\Desktop\чистот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92088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20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Ультра\Desktop\лек раст\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" y="12968"/>
            <a:ext cx="87129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3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86409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Расправляй свой ажурный листик,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Король   всех трав - тысячелистник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Ультра\Desktop\тысяч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688632" cy="438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31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Ультра\Desktop\лек раст\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9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Ультра\Desktop\лек раст\1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02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100811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Ультра\Desktop\фауп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99288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48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144</TotalTime>
  <Words>108</Words>
  <Application>Microsoft Office PowerPoint</Application>
  <PresentationFormat>Экран (4:3)</PresentationFormat>
  <Paragraphs>26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2</vt:lpstr>
      <vt:lpstr>Остин</vt:lpstr>
      <vt:lpstr>Муниципальное  бюджетное дошкольное образовательное учреждение «Детский сад №4» птг Кавалерово кавалеровского муниципального округа Приморского края</vt:lpstr>
      <vt:lpstr>Презентация PowerPoint</vt:lpstr>
      <vt:lpstr>Презентация PowerPoint</vt:lpstr>
      <vt:lpstr>Презентация PowerPoint</vt:lpstr>
      <vt:lpstr>Вдоль дорожек его встретишь,  Ранки, ссадины излечишь. Сорвёшь листочек осторожно. Кто нас лечит? …(Подорожник)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Жёлтый цветок, зелёный листок. Этот листик на подкладке из пушистой белой ватки  (Мать –и- мачеха)</vt:lpstr>
      <vt:lpstr>Презентация PowerPoint</vt:lpstr>
      <vt:lpstr>Если травку ты сорвешь, руки, знай, не ототрешь. Доктор всех аптечных дел, кто лечит ранки? (Чистотел) </vt:lpstr>
      <vt:lpstr>Презентация PowerPoint</vt:lpstr>
      <vt:lpstr>Расправляй свой ажурный листик, Король   всех трав - тысячелистник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Ультра</dc:creator>
  <cp:lastModifiedBy>Надежда Михайловна</cp:lastModifiedBy>
  <cp:revision>18</cp:revision>
  <dcterms:created xsi:type="dcterms:W3CDTF">2018-10-12T18:44:11Z</dcterms:created>
  <dcterms:modified xsi:type="dcterms:W3CDTF">2025-06-25T08:51:19Z</dcterms:modified>
</cp:coreProperties>
</file>